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2" r:id="rId16"/>
    <p:sldId id="269" r:id="rId17"/>
    <p:sldId id="270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-1284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F10C5-9B51-480A-ACA4-EDAD11D25357}" type="datetimeFigureOut">
              <a:rPr lang="en-US" smtClean="0"/>
              <a:pPr/>
              <a:t>6/29/2018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3FB77-681F-4C37-922F-02BA5BDA8A5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F10C5-9B51-480A-ACA4-EDAD11D25357}" type="datetimeFigureOut">
              <a:rPr lang="en-US" smtClean="0"/>
              <a:pPr/>
              <a:t>6/29/2018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3FB77-681F-4C37-922F-02BA5BDA8A5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F10C5-9B51-480A-ACA4-EDAD11D25357}" type="datetimeFigureOut">
              <a:rPr lang="en-US" smtClean="0"/>
              <a:pPr/>
              <a:t>6/29/2018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3FB77-681F-4C37-922F-02BA5BDA8A5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F10C5-9B51-480A-ACA4-EDAD11D25357}" type="datetimeFigureOut">
              <a:rPr lang="en-US" smtClean="0"/>
              <a:pPr/>
              <a:t>6/29/2018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3FB77-681F-4C37-922F-02BA5BDA8A5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F10C5-9B51-480A-ACA4-EDAD11D25357}" type="datetimeFigureOut">
              <a:rPr lang="en-US" smtClean="0"/>
              <a:pPr/>
              <a:t>6/29/2018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3FB77-681F-4C37-922F-02BA5BDA8A5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F10C5-9B51-480A-ACA4-EDAD11D25357}" type="datetimeFigureOut">
              <a:rPr lang="en-US" smtClean="0"/>
              <a:pPr/>
              <a:t>6/29/2018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3FB77-681F-4C37-922F-02BA5BDA8A5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F10C5-9B51-480A-ACA4-EDAD11D25357}" type="datetimeFigureOut">
              <a:rPr lang="en-US" smtClean="0"/>
              <a:pPr/>
              <a:t>6/29/2018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3FB77-681F-4C37-922F-02BA5BDA8A5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F10C5-9B51-480A-ACA4-EDAD11D25357}" type="datetimeFigureOut">
              <a:rPr lang="en-US" smtClean="0"/>
              <a:pPr/>
              <a:t>6/29/2018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3FB77-681F-4C37-922F-02BA5BDA8A5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F10C5-9B51-480A-ACA4-EDAD11D25357}" type="datetimeFigureOut">
              <a:rPr lang="en-US" smtClean="0"/>
              <a:pPr/>
              <a:t>6/29/2018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3FB77-681F-4C37-922F-02BA5BDA8A5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F10C5-9B51-480A-ACA4-EDAD11D25357}" type="datetimeFigureOut">
              <a:rPr lang="en-US" smtClean="0"/>
              <a:pPr/>
              <a:t>6/29/2018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3FB77-681F-4C37-922F-02BA5BDA8A5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D36F10C5-9B51-480A-ACA4-EDAD11D25357}" type="datetimeFigureOut">
              <a:rPr lang="en-US" smtClean="0"/>
              <a:pPr/>
              <a:t>6/29/2018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9493FB77-681F-4C37-922F-02BA5BDA8A5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D36F10C5-9B51-480A-ACA4-EDAD11D25357}" type="datetimeFigureOut">
              <a:rPr lang="en-US" smtClean="0"/>
              <a:pPr/>
              <a:t>6/29/2018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9493FB77-681F-4C37-922F-02BA5BDA8A5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5184648"/>
            <a:ext cx="8077200" cy="1673352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/>
              <a:t>1700018080</a:t>
            </a:r>
            <a:br>
              <a:rPr lang="en-US" sz="3600" dirty="0" smtClean="0"/>
            </a:br>
            <a:r>
              <a:rPr lang="en-US" sz="3600" dirty="0" smtClean="0"/>
              <a:t>ZULFIKAR YUNUS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1066800"/>
            <a:ext cx="8077200" cy="1499616"/>
          </a:xfrm>
        </p:spPr>
        <p:txBody>
          <a:bodyPr>
            <a:normAutofit/>
          </a:bodyPr>
          <a:lstStyle/>
          <a:p>
            <a:pPr algn="ctr"/>
            <a:r>
              <a:rPr lang="en-US" sz="4000" dirty="0" smtClean="0">
                <a:solidFill>
                  <a:srgbClr val="FF0000"/>
                </a:solidFill>
              </a:rPr>
              <a:t>PENYEWAAN</a:t>
            </a:r>
          </a:p>
          <a:p>
            <a:pPr algn="ctr"/>
            <a:r>
              <a:rPr lang="en-US" sz="4000" dirty="0" smtClean="0">
                <a:solidFill>
                  <a:srgbClr val="FF0000"/>
                </a:solidFill>
              </a:rPr>
              <a:t> LAPANGAN FUTSAL</a:t>
            </a:r>
            <a:endParaRPr lang="en-US" sz="4000" dirty="0">
              <a:solidFill>
                <a:srgbClr val="FF0000"/>
              </a:solidFill>
            </a:endParaRPr>
          </a:p>
        </p:txBody>
      </p:sp>
      <p:pic>
        <p:nvPicPr>
          <p:cNvPr id="4" name="Picture 3" descr="Logo-Universitas-Ahmad-Dahlan-UAD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48000" y="2667000"/>
            <a:ext cx="3086893" cy="2175327"/>
          </a:xfrm>
          <a:prstGeom prst="rect">
            <a:avLst/>
          </a:prstGeom>
        </p:spPr>
      </p:pic>
      <p:pic>
        <p:nvPicPr>
          <p:cNvPr id="5" name="Picture 4" descr="lalala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477588" y="0"/>
            <a:ext cx="4114800" cy="114237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1981200"/>
            <a:ext cx="7753350" cy="43591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</a:t>
            </a:r>
            <a:r>
              <a:rPr lang="en-US" dirty="0" err="1" smtClean="0"/>
              <a:t>futsal</a:t>
            </a:r>
            <a:endParaRPr 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1600200"/>
            <a:ext cx="8634569" cy="4854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Sewa</a:t>
            </a:r>
            <a:endParaRPr lang="en-US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1752600"/>
            <a:ext cx="8499037" cy="4778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Sewa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5191"/>
            <a:ext cx="5638800" cy="739409"/>
          </a:xfrm>
        </p:spPr>
        <p:txBody>
          <a:bodyPr>
            <a:normAutofit fontScale="70000" lnSpcReduction="20000"/>
          </a:bodyPr>
          <a:lstStyle/>
          <a:p>
            <a:r>
              <a:rPr lang="en-US" dirty="0" err="1" smtClean="0"/>
              <a:t>Ketika</a:t>
            </a:r>
            <a:r>
              <a:rPr lang="en-US" dirty="0" smtClean="0"/>
              <a:t> </a:t>
            </a:r>
            <a:r>
              <a:rPr lang="en-US" dirty="0" err="1" smtClean="0"/>
              <a:t>kita</a:t>
            </a:r>
            <a:r>
              <a:rPr lang="en-US" dirty="0" smtClean="0"/>
              <a:t>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sewa</a:t>
            </a:r>
            <a:r>
              <a:rPr lang="en-US" dirty="0" smtClean="0"/>
              <a:t> </a:t>
            </a:r>
            <a:r>
              <a:rPr lang="en-US" dirty="0" err="1" smtClean="0"/>
              <a:t>lapangan</a:t>
            </a:r>
            <a:r>
              <a:rPr lang="en-US" dirty="0" smtClean="0"/>
              <a:t> </a:t>
            </a:r>
            <a:r>
              <a:rPr lang="en-US" dirty="0" err="1" smtClean="0"/>
              <a:t>maka</a:t>
            </a:r>
            <a:r>
              <a:rPr lang="en-US" dirty="0" smtClean="0"/>
              <a:t>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keluar</a:t>
            </a:r>
            <a:r>
              <a:rPr lang="en-US" dirty="0" smtClean="0"/>
              <a:t> form </a:t>
            </a:r>
            <a:r>
              <a:rPr lang="en-US" dirty="0" err="1" smtClean="0"/>
              <a:t>penyewaan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2514600"/>
            <a:ext cx="7496770" cy="421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Sewa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5191"/>
            <a:ext cx="5562600" cy="739409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Data yang </a:t>
            </a:r>
            <a:r>
              <a:rPr lang="en-US" dirty="0" err="1" smtClean="0"/>
              <a:t>kita</a:t>
            </a:r>
            <a:r>
              <a:rPr lang="en-US" dirty="0" smtClean="0"/>
              <a:t> </a:t>
            </a:r>
            <a:r>
              <a:rPr lang="en-US" dirty="0" err="1" smtClean="0"/>
              <a:t>masukkan</a:t>
            </a:r>
            <a:r>
              <a:rPr lang="en-US" dirty="0" smtClean="0"/>
              <a:t> </a:t>
            </a:r>
            <a:r>
              <a:rPr lang="en-US" dirty="0" err="1" smtClean="0"/>
              <a:t>tadi</a:t>
            </a:r>
            <a:r>
              <a:rPr lang="en-US" dirty="0" smtClean="0"/>
              <a:t>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tersimpan</a:t>
            </a:r>
            <a:r>
              <a:rPr lang="en-US" dirty="0" smtClean="0"/>
              <a:t> </a:t>
            </a:r>
            <a:r>
              <a:rPr lang="en-US" dirty="0" err="1" smtClean="0"/>
              <a:t>ke</a:t>
            </a:r>
            <a:r>
              <a:rPr lang="en-US" dirty="0" smtClean="0"/>
              <a:t> database</a:t>
            </a:r>
          </a:p>
          <a:p>
            <a:endParaRPr lang="en-US" dirty="0"/>
          </a:p>
        </p:txBody>
      </p:sp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2473767"/>
            <a:ext cx="7391400" cy="41556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1752600"/>
            <a:ext cx="8499037" cy="4778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 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5191"/>
            <a:ext cx="5486400" cy="815609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 smtClean="0"/>
              <a:t>Jika</a:t>
            </a:r>
            <a:r>
              <a:rPr lang="en-US" dirty="0" smtClean="0"/>
              <a:t> </a:t>
            </a:r>
            <a:r>
              <a:rPr lang="en-US" dirty="0" err="1" smtClean="0"/>
              <a:t>kita</a:t>
            </a:r>
            <a:r>
              <a:rPr lang="en-US" dirty="0" smtClean="0"/>
              <a:t> </a:t>
            </a:r>
            <a:r>
              <a:rPr lang="en-US" dirty="0" err="1" smtClean="0"/>
              <a:t>klik</a:t>
            </a:r>
            <a:r>
              <a:rPr lang="en-US" dirty="0" smtClean="0"/>
              <a:t> log out </a:t>
            </a:r>
            <a:r>
              <a:rPr lang="en-US" dirty="0" err="1" smtClean="0"/>
              <a:t>maka</a:t>
            </a:r>
            <a:r>
              <a:rPr lang="en-US" dirty="0" smtClean="0"/>
              <a:t>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kembali</a:t>
            </a:r>
            <a:r>
              <a:rPr lang="en-US" dirty="0" smtClean="0"/>
              <a:t> </a:t>
            </a:r>
            <a:r>
              <a:rPr lang="en-US" dirty="0" err="1" smtClean="0"/>
              <a:t>ke</a:t>
            </a:r>
            <a:r>
              <a:rPr lang="en-US" dirty="0" smtClean="0"/>
              <a:t> menu log in </a:t>
            </a:r>
            <a:endParaRPr lang="en-US" dirty="0"/>
          </a:p>
        </p:txBody>
      </p:sp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19200" y="2590800"/>
            <a:ext cx="7162800" cy="40271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 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None/>
            </a:pPr>
            <a:r>
              <a:rPr lang="en-US" dirty="0" smtClean="0"/>
              <a:t>		   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Tentang</a:t>
            </a:r>
            <a:r>
              <a:rPr lang="en-US" dirty="0" smtClean="0"/>
              <a:t> program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Program yang </a:t>
            </a:r>
            <a:r>
              <a:rPr lang="en-US" dirty="0" err="1" smtClean="0"/>
              <a:t>saya</a:t>
            </a:r>
            <a:r>
              <a:rPr lang="en-US" dirty="0" smtClean="0"/>
              <a:t> </a:t>
            </a:r>
            <a:r>
              <a:rPr lang="en-US" dirty="0" err="1" smtClean="0"/>
              <a:t>buat</a:t>
            </a:r>
            <a:r>
              <a:rPr lang="en-US" dirty="0" smtClean="0"/>
              <a:t> </a:t>
            </a:r>
            <a:r>
              <a:rPr lang="en-US" dirty="0" err="1" smtClean="0"/>
              <a:t>adalah</a:t>
            </a:r>
            <a:r>
              <a:rPr lang="en-US" dirty="0" smtClean="0"/>
              <a:t> program </a:t>
            </a:r>
            <a:r>
              <a:rPr lang="en-US" dirty="0" err="1" smtClean="0"/>
              <a:t>sederhana</a:t>
            </a:r>
            <a:r>
              <a:rPr lang="en-US" dirty="0" smtClean="0"/>
              <a:t> </a:t>
            </a:r>
            <a:r>
              <a:rPr lang="en-US" dirty="0" err="1" smtClean="0"/>
              <a:t>lapangan</a:t>
            </a:r>
            <a:r>
              <a:rPr lang="en-US" dirty="0" smtClean="0"/>
              <a:t> </a:t>
            </a:r>
            <a:r>
              <a:rPr lang="en-US" dirty="0" err="1" smtClean="0"/>
              <a:t>futsal</a:t>
            </a:r>
            <a:r>
              <a:rPr lang="en-US" dirty="0" smtClean="0"/>
              <a:t> yang </a:t>
            </a:r>
            <a:r>
              <a:rPr lang="en-US" dirty="0" err="1" smtClean="0"/>
              <a:t>menggunakan</a:t>
            </a:r>
            <a:r>
              <a:rPr lang="en-US" dirty="0" smtClean="0"/>
              <a:t> </a:t>
            </a:r>
            <a:r>
              <a:rPr lang="en-US" dirty="0" err="1" smtClean="0"/>
              <a:t>bebagai</a:t>
            </a:r>
            <a:r>
              <a:rPr lang="en-US" dirty="0" smtClean="0"/>
              <a:t> </a:t>
            </a:r>
            <a:r>
              <a:rPr lang="en-US" dirty="0" err="1" smtClean="0"/>
              <a:t>bahasa</a:t>
            </a:r>
            <a:r>
              <a:rPr lang="en-US" dirty="0" smtClean="0"/>
              <a:t> </a:t>
            </a:r>
            <a:r>
              <a:rPr lang="en-US" dirty="0" err="1" smtClean="0"/>
              <a:t>pemrograman</a:t>
            </a:r>
            <a:r>
              <a:rPr lang="en-US" dirty="0" smtClean="0"/>
              <a:t>, </a:t>
            </a:r>
            <a:r>
              <a:rPr lang="en-US" dirty="0" err="1" smtClean="0"/>
              <a:t>bahkan</a:t>
            </a:r>
            <a:r>
              <a:rPr lang="en-US" dirty="0" smtClean="0"/>
              <a:t> </a:t>
            </a:r>
            <a:r>
              <a:rPr lang="en-US" dirty="0" err="1" smtClean="0"/>
              <a:t>menggunakan</a:t>
            </a:r>
            <a:r>
              <a:rPr lang="en-US" dirty="0" smtClean="0"/>
              <a:t> database </a:t>
            </a:r>
            <a:r>
              <a:rPr lang="en-US" dirty="0" err="1" smtClean="0"/>
              <a:t>mysql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Menu </a:t>
            </a:r>
            <a:r>
              <a:rPr lang="en-US" dirty="0" err="1" smtClean="0"/>
              <a:t>programmnya</a:t>
            </a:r>
            <a:r>
              <a:rPr lang="en-US" dirty="0" smtClean="0"/>
              <a:t> </a:t>
            </a:r>
            <a:r>
              <a:rPr lang="en-US" dirty="0" err="1" smtClean="0"/>
              <a:t>yaitu</a:t>
            </a:r>
            <a:endParaRPr lang="en-US" dirty="0" smtClean="0"/>
          </a:p>
          <a:p>
            <a:r>
              <a:rPr lang="en-US" dirty="0" smtClean="0"/>
              <a:t>1. Log in</a:t>
            </a:r>
          </a:p>
          <a:p>
            <a:r>
              <a:rPr lang="en-US" dirty="0" smtClean="0"/>
              <a:t>2. Menu </a:t>
            </a:r>
            <a:r>
              <a:rPr lang="en-US" dirty="0" err="1" smtClean="0"/>
              <a:t>utama</a:t>
            </a:r>
            <a:endParaRPr lang="en-US" dirty="0" smtClean="0"/>
          </a:p>
          <a:p>
            <a:r>
              <a:rPr lang="en-US" dirty="0" smtClean="0"/>
              <a:t>3. About</a:t>
            </a:r>
          </a:p>
          <a:p>
            <a:r>
              <a:rPr lang="en-US" dirty="0" smtClean="0"/>
              <a:t>4. </a:t>
            </a:r>
            <a:r>
              <a:rPr lang="en-US" dirty="0" err="1" smtClean="0"/>
              <a:t>sewa</a:t>
            </a:r>
            <a:endParaRPr lang="en-US" dirty="0" smtClean="0"/>
          </a:p>
          <a:p>
            <a:r>
              <a:rPr lang="en-US" dirty="0" smtClean="0"/>
              <a:t>5. log out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Menu log in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458014" y="1774825"/>
            <a:ext cx="8227971" cy="4625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Menu Log 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5191"/>
            <a:ext cx="6553200" cy="1501409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Di menu log in, username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passwordnya</a:t>
            </a:r>
            <a:r>
              <a:rPr lang="en-US" dirty="0" smtClean="0"/>
              <a:t> </a:t>
            </a:r>
            <a:r>
              <a:rPr lang="en-US" dirty="0" err="1" smtClean="0"/>
              <a:t>yaitu</a:t>
            </a:r>
            <a:r>
              <a:rPr lang="en-US" dirty="0" smtClean="0"/>
              <a:t> admin, </a:t>
            </a:r>
            <a:r>
              <a:rPr lang="en-US" dirty="0" err="1" smtClean="0"/>
              <a:t>jika</a:t>
            </a:r>
            <a:r>
              <a:rPr lang="en-US" dirty="0" smtClean="0"/>
              <a:t> </a:t>
            </a:r>
            <a:r>
              <a:rPr lang="en-US" dirty="0" err="1" smtClean="0"/>
              <a:t>bukan</a:t>
            </a:r>
            <a:r>
              <a:rPr lang="en-US" dirty="0" smtClean="0"/>
              <a:t> </a:t>
            </a:r>
            <a:r>
              <a:rPr lang="en-US" dirty="0" err="1" smtClean="0"/>
              <a:t>selain</a:t>
            </a:r>
            <a:r>
              <a:rPr lang="en-US" dirty="0" smtClean="0"/>
              <a:t> </a:t>
            </a:r>
            <a:r>
              <a:rPr lang="en-US" dirty="0" err="1" smtClean="0"/>
              <a:t>itu</a:t>
            </a:r>
            <a:r>
              <a:rPr lang="en-US" dirty="0" smtClean="0"/>
              <a:t> </a:t>
            </a:r>
            <a:r>
              <a:rPr lang="en-US" dirty="0" err="1" smtClean="0"/>
              <a:t>maka</a:t>
            </a:r>
            <a:r>
              <a:rPr lang="en-US" dirty="0" smtClean="0"/>
              <a:t> output </a:t>
            </a:r>
            <a:r>
              <a:rPr lang="en-US" dirty="0" err="1" smtClean="0"/>
              <a:t>salah</a:t>
            </a:r>
            <a:r>
              <a:rPr lang="en-US" dirty="0" smtClean="0"/>
              <a:t>, </a:t>
            </a:r>
            <a:r>
              <a:rPr lang="en-US" dirty="0" err="1" smtClean="0"/>
              <a:t>silahkan</a:t>
            </a:r>
            <a:r>
              <a:rPr lang="en-US" dirty="0" smtClean="0"/>
              <a:t> </a:t>
            </a:r>
            <a:r>
              <a:rPr lang="en-US" dirty="0" err="1" smtClean="0"/>
              <a:t>isi</a:t>
            </a:r>
            <a:r>
              <a:rPr lang="en-US" dirty="0" smtClean="0"/>
              <a:t> </a:t>
            </a:r>
            <a:r>
              <a:rPr lang="en-US" dirty="0" err="1" smtClean="0"/>
              <a:t>ulang</a:t>
            </a:r>
            <a:r>
              <a:rPr lang="en-US" dirty="0" smtClean="0"/>
              <a:t> username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passwordnya</a:t>
            </a:r>
            <a:r>
              <a:rPr lang="en-US" dirty="0" smtClean="0"/>
              <a:t>, </a:t>
            </a:r>
            <a:r>
              <a:rPr lang="en-US" dirty="0" err="1" smtClean="0"/>
              <a:t>seperti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gambar</a:t>
            </a:r>
            <a:r>
              <a:rPr lang="en-US" dirty="0" smtClean="0"/>
              <a:t> </a:t>
            </a:r>
            <a:r>
              <a:rPr lang="en-US" dirty="0" err="1" smtClean="0"/>
              <a:t>di</a:t>
            </a:r>
            <a:r>
              <a:rPr lang="en-US" dirty="0" smtClean="0"/>
              <a:t> </a:t>
            </a:r>
            <a:r>
              <a:rPr lang="en-US" dirty="0" err="1" smtClean="0"/>
              <a:t>bawah</a:t>
            </a:r>
            <a:r>
              <a:rPr lang="en-US" dirty="0" smtClean="0"/>
              <a:t> </a:t>
            </a:r>
            <a:r>
              <a:rPr lang="en-US" dirty="0" err="1" smtClean="0"/>
              <a:t>ini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47800" y="3352800"/>
            <a:ext cx="6172200" cy="289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Berhasil</a:t>
            </a:r>
            <a:r>
              <a:rPr lang="en-US" dirty="0" smtClean="0"/>
              <a:t> log 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5191"/>
            <a:ext cx="7162800" cy="1730009"/>
          </a:xfrm>
        </p:spPr>
        <p:txBody>
          <a:bodyPr/>
          <a:lstStyle/>
          <a:p>
            <a:r>
              <a:rPr lang="en-US" dirty="0" err="1" smtClean="0"/>
              <a:t>Jika</a:t>
            </a:r>
            <a:r>
              <a:rPr lang="en-US" dirty="0" smtClean="0"/>
              <a:t> </a:t>
            </a:r>
            <a:r>
              <a:rPr lang="en-US" dirty="0" err="1" smtClean="0"/>
              <a:t>berhasil</a:t>
            </a:r>
            <a:r>
              <a:rPr lang="en-US" dirty="0" smtClean="0"/>
              <a:t> log in </a:t>
            </a:r>
            <a:r>
              <a:rPr lang="en-US" dirty="0" err="1" smtClean="0"/>
              <a:t>maka</a:t>
            </a:r>
            <a:r>
              <a:rPr lang="en-US" dirty="0" smtClean="0"/>
              <a:t> output,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ke</a:t>
            </a:r>
            <a:r>
              <a:rPr lang="en-US" dirty="0" smtClean="0"/>
              <a:t> menu </a:t>
            </a:r>
            <a:r>
              <a:rPr lang="en-US" dirty="0" err="1" smtClean="0"/>
              <a:t>utama</a:t>
            </a:r>
            <a:endParaRPr 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28800" y="3124200"/>
            <a:ext cx="5638800" cy="3170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Menu </a:t>
            </a:r>
            <a:r>
              <a:rPr lang="en-US" dirty="0" err="1" smtClean="0"/>
              <a:t>Utama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5191"/>
            <a:ext cx="5867400" cy="1272809"/>
          </a:xfrm>
        </p:spPr>
        <p:txBody>
          <a:bodyPr/>
          <a:lstStyle/>
          <a:p>
            <a:r>
              <a:rPr lang="en-US" dirty="0" err="1" smtClean="0"/>
              <a:t>Ketika</a:t>
            </a:r>
            <a:r>
              <a:rPr lang="en-US" dirty="0" smtClean="0"/>
              <a:t> </a:t>
            </a:r>
            <a:r>
              <a:rPr lang="en-US" dirty="0" err="1" smtClean="0"/>
              <a:t>klik</a:t>
            </a:r>
            <a:r>
              <a:rPr lang="en-US" dirty="0" smtClean="0"/>
              <a:t> menu </a:t>
            </a:r>
            <a:r>
              <a:rPr lang="en-US" dirty="0" err="1" smtClean="0"/>
              <a:t>utama</a:t>
            </a:r>
            <a:r>
              <a:rPr lang="en-US" dirty="0" smtClean="0"/>
              <a:t> </a:t>
            </a:r>
            <a:r>
              <a:rPr lang="en-US" dirty="0" err="1" smtClean="0"/>
              <a:t>maka</a:t>
            </a:r>
            <a:r>
              <a:rPr lang="en-US" dirty="0" smtClean="0"/>
              <a:t>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keluar</a:t>
            </a:r>
            <a:r>
              <a:rPr lang="en-US" dirty="0" smtClean="0"/>
              <a:t> </a:t>
            </a:r>
            <a:r>
              <a:rPr lang="en-US" dirty="0" err="1" smtClean="0"/>
              <a:t>tampilan</a:t>
            </a:r>
            <a:r>
              <a:rPr lang="en-US" dirty="0" smtClean="0"/>
              <a:t> </a:t>
            </a:r>
            <a:r>
              <a:rPr lang="en-US" dirty="0" err="1" smtClean="0"/>
              <a:t>utamanya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3048000"/>
            <a:ext cx="7315200" cy="327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Foto</a:t>
            </a:r>
            <a:r>
              <a:rPr lang="en-US" dirty="0" smtClean="0"/>
              <a:t> slide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5334000" cy="739409"/>
          </a:xfrm>
        </p:spPr>
        <p:txBody>
          <a:bodyPr>
            <a:normAutofit fontScale="70000" lnSpcReduction="20000"/>
          </a:bodyPr>
          <a:lstStyle/>
          <a:p>
            <a:r>
              <a:rPr lang="en-US" dirty="0" err="1" smtClean="0"/>
              <a:t>Terdapat</a:t>
            </a:r>
            <a:r>
              <a:rPr lang="en-US" dirty="0" smtClean="0"/>
              <a:t> </a:t>
            </a:r>
            <a:r>
              <a:rPr lang="en-US" dirty="0" err="1" smtClean="0"/>
              <a:t>foto</a:t>
            </a:r>
            <a:r>
              <a:rPr lang="en-US" dirty="0" smtClean="0"/>
              <a:t> </a:t>
            </a:r>
            <a:r>
              <a:rPr lang="en-US" dirty="0" err="1" smtClean="0"/>
              <a:t>lapangan</a:t>
            </a:r>
            <a:r>
              <a:rPr lang="en-US" dirty="0" smtClean="0"/>
              <a:t> 1 </a:t>
            </a:r>
            <a:r>
              <a:rPr lang="en-US" dirty="0" err="1" smtClean="0"/>
              <a:t>dan</a:t>
            </a:r>
            <a:r>
              <a:rPr lang="en-US" dirty="0" smtClean="0"/>
              <a:t> 2, </a:t>
            </a:r>
            <a:r>
              <a:rPr lang="en-US" dirty="0" err="1" smtClean="0"/>
              <a:t>jika</a:t>
            </a:r>
            <a:r>
              <a:rPr lang="en-US" dirty="0" smtClean="0"/>
              <a:t> </a:t>
            </a:r>
            <a:r>
              <a:rPr lang="en-US" dirty="0" err="1" smtClean="0"/>
              <a:t>kita</a:t>
            </a:r>
            <a:r>
              <a:rPr lang="en-US" dirty="0" smtClean="0"/>
              <a:t>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maka</a:t>
            </a:r>
            <a:r>
              <a:rPr lang="en-US" dirty="0" smtClean="0"/>
              <a:t> </a:t>
            </a:r>
            <a:r>
              <a:rPr lang="en-US" dirty="0" err="1" smtClean="0"/>
              <a:t>foto</a:t>
            </a:r>
            <a:r>
              <a:rPr lang="en-US" dirty="0" smtClean="0"/>
              <a:t>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terganti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2819400"/>
            <a:ext cx="4191000" cy="28602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24400" y="2819400"/>
            <a:ext cx="4219575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5191"/>
            <a:ext cx="5638800" cy="968009"/>
          </a:xfrm>
        </p:spPr>
        <p:txBody>
          <a:bodyPr>
            <a:normAutofit fontScale="70000" lnSpcReduction="20000"/>
          </a:bodyPr>
          <a:lstStyle/>
          <a:p>
            <a:pPr>
              <a:buNone/>
            </a:pPr>
            <a:r>
              <a:rPr lang="en-US" dirty="0" smtClean="0"/>
              <a:t>Di menu </a:t>
            </a:r>
            <a:r>
              <a:rPr lang="en-US" dirty="0" err="1" smtClean="0"/>
              <a:t>utama</a:t>
            </a:r>
            <a:r>
              <a:rPr lang="en-US" dirty="0" smtClean="0"/>
              <a:t>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tersedia</a:t>
            </a:r>
            <a:r>
              <a:rPr lang="en-US" dirty="0" smtClean="0"/>
              <a:t> video </a:t>
            </a:r>
            <a:r>
              <a:rPr lang="en-US" dirty="0" err="1" smtClean="0"/>
              <a:t>bagi</a:t>
            </a:r>
            <a:r>
              <a:rPr lang="en-US" dirty="0" smtClean="0"/>
              <a:t> </a:t>
            </a:r>
            <a:r>
              <a:rPr lang="en-US" dirty="0" err="1" smtClean="0"/>
              <a:t>pengunjung</a:t>
            </a:r>
            <a:r>
              <a:rPr lang="en-US" dirty="0" smtClean="0"/>
              <a:t>, agar </a:t>
            </a:r>
            <a:r>
              <a:rPr lang="en-US" dirty="0" err="1" smtClean="0"/>
              <a:t>pengunjung</a:t>
            </a:r>
            <a:r>
              <a:rPr lang="en-US" dirty="0" smtClean="0"/>
              <a:t>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tertarik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95400" y="2819400"/>
            <a:ext cx="6381750" cy="3587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About </a:t>
            </a:r>
            <a:r>
              <a:rPr lang="en-US" dirty="0" err="1" smtClean="0"/>
              <a:t>terbagi</a:t>
            </a:r>
            <a:r>
              <a:rPr lang="en-US" dirty="0" smtClean="0"/>
              <a:t> </a:t>
            </a:r>
            <a:r>
              <a:rPr lang="en-US" dirty="0" err="1" smtClean="0"/>
              <a:t>menjadi</a:t>
            </a:r>
            <a:r>
              <a:rPr lang="en-US" dirty="0" smtClean="0"/>
              <a:t> </a:t>
            </a:r>
            <a:r>
              <a:rPr lang="en-US" dirty="0" err="1" smtClean="0"/>
              <a:t>dua</a:t>
            </a:r>
            <a:endParaRPr lang="en-US" dirty="0" smtClean="0"/>
          </a:p>
          <a:p>
            <a:r>
              <a:rPr lang="en-US" dirty="0" err="1" smtClean="0"/>
              <a:t>Yaitu</a:t>
            </a:r>
            <a:r>
              <a:rPr lang="en-US" dirty="0" smtClean="0"/>
              <a:t> about me, </a:t>
            </a:r>
            <a:r>
              <a:rPr lang="en-US" dirty="0" err="1" smtClean="0"/>
              <a:t>dan</a:t>
            </a:r>
            <a:r>
              <a:rPr lang="en-US" dirty="0" smtClean="0"/>
              <a:t> about </a:t>
            </a:r>
            <a:r>
              <a:rPr lang="en-US" dirty="0" err="1" smtClean="0"/>
              <a:t>futsal</a:t>
            </a:r>
            <a:endParaRPr lang="en-US" dirty="0" smtClean="0"/>
          </a:p>
          <a:p>
            <a:pPr>
              <a:buNone/>
            </a:pPr>
            <a:endParaRPr lang="en-US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95400" y="2971800"/>
            <a:ext cx="6429375" cy="36147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37</TotalTime>
  <Words>196</Words>
  <Application>Microsoft Office PowerPoint</Application>
  <PresentationFormat>On-screen Show (4:3)</PresentationFormat>
  <Paragraphs>38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Module</vt:lpstr>
      <vt:lpstr>1700018080 ZULFIKAR YUNUS</vt:lpstr>
      <vt:lpstr>Tentang program</vt:lpstr>
      <vt:lpstr>Menu log in</vt:lpstr>
      <vt:lpstr>Menu Log in</vt:lpstr>
      <vt:lpstr>Berhasil log in</vt:lpstr>
      <vt:lpstr>Menu Utama</vt:lpstr>
      <vt:lpstr>Foto slide</vt:lpstr>
      <vt:lpstr>Video</vt:lpstr>
      <vt:lpstr>About</vt:lpstr>
      <vt:lpstr>About me</vt:lpstr>
      <vt:lpstr>About futsal</vt:lpstr>
      <vt:lpstr>Sewa</vt:lpstr>
      <vt:lpstr>Sewa</vt:lpstr>
      <vt:lpstr>Sewa</vt:lpstr>
      <vt:lpstr>Database</vt:lpstr>
      <vt:lpstr>Log out</vt:lpstr>
      <vt:lpstr>THANK   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1700018080 ZULFIKAR YUNUS</dc:title>
  <dc:creator>zulfikar</dc:creator>
  <cp:lastModifiedBy>zulfikar</cp:lastModifiedBy>
  <cp:revision>5</cp:revision>
  <dcterms:created xsi:type="dcterms:W3CDTF">2018-06-29T17:44:11Z</dcterms:created>
  <dcterms:modified xsi:type="dcterms:W3CDTF">2018-06-29T19:28:23Z</dcterms:modified>
</cp:coreProperties>
</file>

<file path=docProps/thumbnail.jpeg>
</file>